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92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84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90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72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05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55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60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06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11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5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4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38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8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19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155344F-8374-4B61-A86C-9FA15061A2A5}" type="datetimeFigureOut">
              <a:rPr lang="de-DE" smtClean="0"/>
              <a:t>06.05.2022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333CAD8-B990-4AAB-A4E7-29D0540310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979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2Jhe__cix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3DDA83A-AFE5-46BF-915F-F0921E0EF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08" y="140674"/>
            <a:ext cx="4459985" cy="250874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366B9AD-9008-49B1-91D2-B15F688BB63E}"/>
              </a:ext>
            </a:extLst>
          </p:cNvPr>
          <p:cNvSpPr txBox="1"/>
          <p:nvPr/>
        </p:nvSpPr>
        <p:spPr>
          <a:xfrm>
            <a:off x="3226464" y="2725587"/>
            <a:ext cx="573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Berlin Sans FB" panose="020E0602020502020306" pitchFamily="34" charset="0"/>
              </a:rPr>
              <a:t>Kino für ukrainische Familien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CF636D6-55F8-41C9-B773-305DE332FBFF}"/>
              </a:ext>
            </a:extLst>
          </p:cNvPr>
          <p:cNvSpPr txBox="1"/>
          <p:nvPr/>
        </p:nvSpPr>
        <p:spPr>
          <a:xfrm>
            <a:off x="290764" y="3403984"/>
            <a:ext cx="11610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Berlin Sans FB" panose="020E0602020502020306" pitchFamily="34" charset="0"/>
              </a:rPr>
              <a:t>Goehelps</a:t>
            </a:r>
            <a:r>
              <a:rPr lang="de-DE" sz="2400" dirty="0">
                <a:latin typeface="Berlin Sans FB" panose="020E0602020502020306" pitchFamily="34" charset="0"/>
              </a:rPr>
              <a:t> darf ganz herzlich alle ukrainischen Familien zu einem Kinonachmittag im </a:t>
            </a:r>
            <a:r>
              <a:rPr lang="de-DE" sz="2400" dirty="0" err="1">
                <a:latin typeface="Berlin Sans FB" panose="020E0602020502020306" pitchFamily="34" charset="0"/>
              </a:rPr>
              <a:t>CinemaxX</a:t>
            </a:r>
            <a:r>
              <a:rPr lang="de-DE" sz="2400" dirty="0">
                <a:latin typeface="Berlin Sans FB" panose="020E0602020502020306" pitchFamily="34" charset="0"/>
              </a:rPr>
              <a:t> einladen.</a:t>
            </a:r>
          </a:p>
          <a:p>
            <a:endParaRPr lang="de-DE" sz="2400" dirty="0">
              <a:latin typeface="Berlin Sans FB" panose="020E0602020502020306" pitchFamily="34" charset="0"/>
            </a:endParaRPr>
          </a:p>
          <a:p>
            <a:r>
              <a:rPr lang="de-DE" dirty="0">
                <a:latin typeface="Berlin Sans FB" panose="020E0602020502020306" pitchFamily="34" charset="0"/>
              </a:rPr>
              <a:t>Film: Sing 2 (klickt hier für den offiziellen Trailer </a:t>
            </a:r>
            <a:r>
              <a:rPr lang="en-US" dirty="0">
                <a:hlinkClick r:id="rId3"/>
              </a:rPr>
              <a:t>PJEVAJMO 2 ( SING 2) / trailer F – YouTube</a:t>
            </a:r>
            <a:r>
              <a:rPr lang="en-US" dirty="0"/>
              <a:t> </a:t>
            </a:r>
            <a:r>
              <a:rPr lang="en-US" dirty="0">
                <a:latin typeface="Berlin Sans FB" panose="020E0602020502020306" pitchFamily="34" charset="0"/>
              </a:rPr>
              <a:t>und </a:t>
            </a:r>
            <a:r>
              <a:rPr lang="en-US" dirty="0" err="1">
                <a:latin typeface="Berlin Sans FB" panose="020E0602020502020306" pitchFamily="34" charset="0"/>
              </a:rPr>
              <a:t>genießt</a:t>
            </a:r>
            <a:r>
              <a:rPr lang="en-US" dirty="0">
                <a:latin typeface="Berlin Sans FB" panose="020E0602020502020306" pitchFamily="34" charset="0"/>
              </a:rPr>
              <a:t> die </a:t>
            </a:r>
            <a:r>
              <a:rPr lang="en-US" dirty="0" err="1">
                <a:latin typeface="Berlin Sans FB" panose="020E0602020502020306" pitchFamily="34" charset="0"/>
              </a:rPr>
              <a:t>Vorfreude</a:t>
            </a:r>
            <a:r>
              <a:rPr lang="en-US" dirty="0">
                <a:latin typeface="Berlin Sans FB" panose="020E0602020502020306" pitchFamily="34" charset="0"/>
              </a:rPr>
              <a:t>)</a:t>
            </a:r>
            <a:endParaRPr lang="de-DE" dirty="0">
              <a:latin typeface="Berlin Sans FB" panose="020E0602020502020306" pitchFamily="34" charset="0"/>
            </a:endParaRPr>
          </a:p>
          <a:p>
            <a:r>
              <a:rPr lang="de-DE" dirty="0">
                <a:latin typeface="Berlin Sans FB" panose="020E0602020502020306" pitchFamily="34" charset="0"/>
              </a:rPr>
              <a:t>Datum: 10. Mai 2022</a:t>
            </a:r>
          </a:p>
          <a:p>
            <a:r>
              <a:rPr lang="de-DE" dirty="0">
                <a:latin typeface="Berlin Sans FB" panose="020E0602020502020306" pitchFamily="34" charset="0"/>
              </a:rPr>
              <a:t>Uhrzeit: 15.00 Uhr</a:t>
            </a:r>
          </a:p>
          <a:p>
            <a:r>
              <a:rPr lang="de-DE" dirty="0">
                <a:latin typeface="Berlin Sans FB" panose="020E0602020502020306" pitchFamily="34" charset="0"/>
              </a:rPr>
              <a:t>Ort: </a:t>
            </a:r>
            <a:r>
              <a:rPr lang="de-DE">
                <a:latin typeface="Berlin Sans FB" panose="020E0602020502020306" pitchFamily="34" charset="0"/>
              </a:rPr>
              <a:t>CinemaxX </a:t>
            </a:r>
            <a:r>
              <a:rPr lang="de-DE" dirty="0">
                <a:latin typeface="Berlin Sans FB" panose="020E0602020502020306" pitchFamily="34" charset="0"/>
              </a:rPr>
              <a:t>Göttingen, Bahnhofsallee 3, 37081 Göttingen</a:t>
            </a:r>
          </a:p>
          <a:p>
            <a:r>
              <a:rPr lang="de-DE" dirty="0">
                <a:latin typeface="Berlin Sans FB" panose="020E0602020502020306" pitchFamily="34" charset="0"/>
              </a:rPr>
              <a:t>Wir bitten um eine Rückmeldung, mit wie vielen Personen ihr teilnehmen möchtet, an: nicole@goehelps.de</a:t>
            </a:r>
          </a:p>
          <a:p>
            <a:endParaRPr lang="de-DE" dirty="0">
              <a:latin typeface="Berlin Sans FB" panose="020E0602020502020306" pitchFamily="34" charset="0"/>
            </a:endParaRPr>
          </a:p>
          <a:p>
            <a:r>
              <a:rPr lang="de-DE" dirty="0">
                <a:latin typeface="Berlin Sans FB" panose="020E0602020502020306" pitchFamily="34" charset="0"/>
              </a:rPr>
              <a:t>Der Film wurde auf ukrainisch synchronisiert.</a:t>
            </a:r>
          </a:p>
        </p:txBody>
      </p:sp>
    </p:spTree>
    <p:extLst>
      <p:ext uri="{BB962C8B-B14F-4D97-AF65-F5344CB8AC3E}">
        <p14:creationId xmlns:p14="http://schemas.microsoft.com/office/powerpoint/2010/main" val="3374150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itierfähig">
  <a:themeElements>
    <a:clrScheme name="Zitierfähig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Zitierfähig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itierfähig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TM03457503[[fn=Zitierfähig]]</Template>
  <TotalTime>0</TotalTime>
  <Words>93</Words>
  <Application>Microsoft Office PowerPoint</Application>
  <PresentationFormat>Breitbild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Berlin Sans FB</vt:lpstr>
      <vt:lpstr>Century Gothic</vt:lpstr>
      <vt:lpstr>Wingdings 2</vt:lpstr>
      <vt:lpstr>Zitierfähig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Rabea Oberthür | Curexsys GmbH</dc:creator>
  <cp:lastModifiedBy>Andreas Fink</cp:lastModifiedBy>
  <cp:revision>8</cp:revision>
  <dcterms:created xsi:type="dcterms:W3CDTF">2022-05-02T07:42:28Z</dcterms:created>
  <dcterms:modified xsi:type="dcterms:W3CDTF">2022-05-06T16:20:29Z</dcterms:modified>
</cp:coreProperties>
</file>